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74" r:id="rId32"/>
    <p:sldId id="423" r:id="rId33"/>
    <p:sldId id="416" r:id="rId34"/>
    <p:sldId id="409" r:id="rId35"/>
    <p:sldId id="413" r:id="rId36"/>
    <p:sldId id="414" r:id="rId37"/>
    <p:sldId id="368" r:id="rId38"/>
    <p:sldId id="410" r:id="rId39"/>
    <p:sldId id="411" r:id="rId40"/>
    <p:sldId id="412" r:id="rId41"/>
    <p:sldId id="431" r:id="rId42"/>
    <p:sldId id="393" r:id="rId43"/>
    <p:sldId id="387" r:id="rId44"/>
    <p:sldId id="395" r:id="rId45"/>
    <p:sldId id="429" r:id="rId46"/>
    <p:sldId id="430" r:id="rId47"/>
    <p:sldId id="396" r:id="rId48"/>
    <p:sldId id="382" r:id="rId49"/>
    <p:sldId id="397" r:id="rId50"/>
    <p:sldId id="385" r:id="rId51"/>
    <p:sldId id="432" r:id="rId52"/>
    <p:sldId id="433" r:id="rId53"/>
    <p:sldId id="398" r:id="rId54"/>
    <p:sldId id="386" r:id="rId55"/>
    <p:sldId id="434" r:id="rId56"/>
    <p:sldId id="435" r:id="rId57"/>
    <p:sldId id="442" r:id="rId58"/>
    <p:sldId id="404" r:id="rId59"/>
    <p:sldId id="381" r:id="rId60"/>
    <p:sldId id="403" r:id="rId61"/>
    <p:sldId id="436" r:id="rId62"/>
    <p:sldId id="437" r:id="rId63"/>
    <p:sldId id="418" r:id="rId64"/>
    <p:sldId id="440" r:id="rId65"/>
    <p:sldId id="443" r:id="rId66"/>
    <p:sldId id="469" r:id="rId67"/>
    <p:sldId id="464" r:id="rId68"/>
    <p:sldId id="470" r:id="rId69"/>
    <p:sldId id="473" r:id="rId70"/>
    <p:sldId id="450" r:id="rId71"/>
    <p:sldId id="451" r:id="rId72"/>
    <p:sldId id="444" r:id="rId73"/>
    <p:sldId id="466" r:id="rId74"/>
    <p:sldId id="467" r:id="rId75"/>
    <p:sldId id="468" r:id="rId76"/>
    <p:sldId id="446" r:id="rId77"/>
    <p:sldId id="471" r:id="rId78"/>
    <p:sldId id="472" r:id="rId79"/>
    <p:sldId id="456" r:id="rId80"/>
    <p:sldId id="457" r:id="rId81"/>
    <p:sldId id="448" r:id="rId82"/>
    <p:sldId id="460" r:id="rId83"/>
    <p:sldId id="461" r:id="rId84"/>
    <p:sldId id="438" r:id="rId85"/>
    <p:sldId id="479" r:id="rId86"/>
    <p:sldId id="513" r:id="rId87"/>
  </p:sldIdLst>
  <p:sldSz cx="12192000" cy="6858000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DFDS" panose="020B0604020202020204" charset="0"/>
      <p:regular r:id="rId94"/>
      <p:bold r:id="rId95"/>
      <p:italic r:id="rId96"/>
    </p:embeddedFont>
    <p:embeddedFont>
      <p:font typeface="DFDS Bold" panose="020B0604020202020204" charset="0"/>
      <p:bold r:id="rId97"/>
    </p:embeddedFont>
    <p:embeddedFont>
      <p:font typeface="DFDS Light" panose="020B0604020202020204" charset="0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186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97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5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Primitives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k8s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5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5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5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C14FEA74-9114-4E5B-B4D8-B212505A8A08}" type="pres">
      <dgm:prSet presAssocID="{7B8264BB-2ACD-4749-A586-5EC5928ADB6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4" destOrd="0" parTransId="{44BD74A0-59EF-48C0-8417-3B2EC6EF204D}" sibTransId="{34B7F219-C002-4B2D-8F68-37DCB86EDD92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5BC36528-98E6-4876-B21B-8D1EE5370643}" type="presParOf" srcId="{A7B82D27-447E-4FAD-A4BB-CED5622127D4}" destId="{C14FEA74-9114-4E5B-B4D8-B212505A8A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Primitives</a:t>
          </a:r>
          <a:endParaRPr lang="en-US" sz="17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Networking</a:t>
          </a:r>
          <a:endParaRPr lang="en-US" sz="1700" kern="1200" dirty="0"/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Development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k8s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197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ConfigMaps</a:t>
          </a:r>
          <a:endParaRPr lang="en-US" sz="2400" kern="1200" dirty="0"/>
        </a:p>
      </dsp:txBody>
      <dsp:txXfrm>
        <a:off x="58088" y="914587"/>
        <a:ext cx="1784772" cy="1033147"/>
      </dsp:txXfrm>
    </dsp:sp>
    <dsp:sp modelId="{EE32E083-15C1-4B43-87A9-F9419B03064B}">
      <dsp:nvSpPr>
        <dsp:cNvPr id="0" name=""/>
        <dsp:cNvSpPr/>
      </dsp:nvSpPr>
      <dsp:spPr>
        <a:xfrm>
          <a:off x="2098389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Secrets</a:t>
          </a:r>
        </a:p>
      </dsp:txBody>
      <dsp:txXfrm>
        <a:off x="2154280" y="914587"/>
        <a:ext cx="1784772" cy="1033147"/>
      </dsp:txXfrm>
    </dsp:sp>
    <dsp:sp modelId="{F2130204-F1E0-45C5-8A35-3401D433A9EA}">
      <dsp:nvSpPr>
        <dsp:cNvPr id="0" name=""/>
        <dsp:cNvSpPr/>
      </dsp:nvSpPr>
      <dsp:spPr>
        <a:xfrm>
          <a:off x="4194582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Resources</a:t>
          </a:r>
        </a:p>
      </dsp:txBody>
      <dsp:txXfrm>
        <a:off x="4250473" y="914587"/>
        <a:ext cx="1784772" cy="1033147"/>
      </dsp:txXfrm>
    </dsp:sp>
    <dsp:sp modelId="{5F0CB2F4-5953-4D46-A933-3C8C47D7323F}">
      <dsp:nvSpPr>
        <dsp:cNvPr id="0" name=""/>
        <dsp:cNvSpPr/>
      </dsp:nvSpPr>
      <dsp:spPr>
        <a:xfrm>
          <a:off x="6290774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Probes</a:t>
          </a:r>
        </a:p>
      </dsp:txBody>
      <dsp:txXfrm>
        <a:off x="6346665" y="914587"/>
        <a:ext cx="1784772" cy="1033147"/>
      </dsp:txXfrm>
    </dsp:sp>
    <dsp:sp modelId="{C14FEA74-9114-4E5B-B4D8-B212505A8A08}">
      <dsp:nvSpPr>
        <dsp:cNvPr id="0" name=""/>
        <dsp:cNvSpPr/>
      </dsp:nvSpPr>
      <dsp:spPr>
        <a:xfrm>
          <a:off x="8386966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Debugging</a:t>
          </a:r>
        </a:p>
      </dsp:txBody>
      <dsp:txXfrm>
        <a:off x="8442857" y="914587"/>
        <a:ext cx="1784772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22/10/2020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22/10/2020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22 October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22 October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22 October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22 October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kubernetes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medium.com/@tobiasandersen_76887/dfds-ded-k8s-s1e1-9685f38cbaef" TargetMode="External"/><Relationship Id="rId4" Type="http://schemas.openxmlformats.org/officeDocument/2006/relationships/hyperlink" Target="https://hackernoon.com/why-and-when-you-should-use-kubernetes-8b50915d97d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/>
              <a:t>Kubernetes </a:t>
            </a:r>
            <a:br>
              <a:rPr lang="da-DK" sz="9000"/>
            </a:br>
            <a:r>
              <a:rPr lang="da-DK" sz="9000"/>
              <a:t>Deep Dive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</a:t>
            </a: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the goal of k8s?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46E748-0C78-4D68-8476-7313FE4D2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734100"/>
            <a:ext cx="9030960" cy="4010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5ABC71-D213-4C4E-BEEE-DCA5C084962B}"/>
              </a:ext>
            </a:extLst>
          </p:cNvPr>
          <p:cNvSpPr txBox="1"/>
          <p:nvPr/>
        </p:nvSpPr>
        <p:spPr>
          <a:xfrm>
            <a:off x="3246540" y="2038525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provide a platform that allows you to easily deploy and manage containerized applications </a:t>
            </a:r>
            <a:endParaRPr lang="da-DK" sz="21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AAF20-1297-4262-9CBF-99D242E019F9}"/>
              </a:ext>
            </a:extLst>
          </p:cNvPr>
          <p:cNvSpPr txBox="1"/>
          <p:nvPr/>
        </p:nvSpPr>
        <p:spPr>
          <a:xfrm>
            <a:off x="3247938" y="3306662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expose your organizations IT infrastructure as a single computational resource</a:t>
            </a:r>
            <a:endParaRPr lang="da-DK" sz="21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25B256-873D-4C36-9FBF-3DF257E15D3E}"/>
              </a:ext>
            </a:extLst>
          </p:cNvPr>
          <p:cNvSpPr txBox="1"/>
          <p:nvPr/>
        </p:nvSpPr>
        <p:spPr>
          <a:xfrm>
            <a:off x="3249336" y="4616744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ensure a consistent deployment experience regardless of the size of the cluster</a:t>
            </a: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How does k8s achieve its goal?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k8s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maintains your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1701851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pods</a:t>
            </a:r>
            <a:r>
              <a:rPr lang="en-US" sz="2000" dirty="0">
                <a:solidFill>
                  <a:srgbClr val="00B050"/>
                </a:solidFill>
              </a:rPr>
              <a:t> --show-labels</a:t>
            </a:r>
            <a:endParaRPr lang="da-DK" sz="2000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359B4-B5C7-4631-A8DE-623F6AF2484B}"/>
              </a:ext>
            </a:extLst>
          </p:cNvPr>
          <p:cNvSpPr/>
          <p:nvPr/>
        </p:nvSpPr>
        <p:spPr>
          <a:xfrm>
            <a:off x="2909667" y="6061624"/>
            <a:ext cx="6001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hlinkClick r:id="rId3"/>
              </a:rPr>
              <a:t>https://kubernetes.io/docs/reference/kubectl/cheatsheet/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47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k8s resources (e.g. pods, services, </a:t>
            </a:r>
            <a:r>
              <a:rPr lang="en-US" sz="2100" dirty="0" err="1"/>
              <a:t>etc</a:t>
            </a:r>
            <a:r>
              <a:rPr lang="en-US" sz="2100" dirty="0"/>
              <a:t>) are in some namespace. However namespace resources are not themselves in a namespace and  low-level resources, such as nodes and persistent volumes, are not in any namespace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provide a scope for names. Names of resources need to be unique within a namespace, but not across namespaces. Namespaces can not be nested inside one another and each Kubernetes resource can only be in one namespace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are a way to divide cluster resources between multiple users (via resource quotas)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In future versions of Kubernetes, objects in the same namespace will have the same access control policies by default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122882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manifest(s)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manifest(s)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288538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</a:t>
              </a:r>
            </a:p>
          </p:txBody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795F4D-8C26-4195-BFFF-B3C233B18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93" y="2421923"/>
            <a:ext cx="4107719" cy="3414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0656D-BCE8-4E63-A53D-15748F815C1B}"/>
              </a:ext>
            </a:extLst>
          </p:cNvPr>
          <p:cNvSpPr txBox="1"/>
          <p:nvPr/>
        </p:nvSpPr>
        <p:spPr>
          <a:xfrm>
            <a:off x="1759134" y="1454337"/>
            <a:ext cx="6121260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allows us to rollout pods via </a:t>
            </a:r>
            <a:r>
              <a:rPr lang="en-GB" sz="2100" dirty="0" err="1"/>
              <a:t>ReplicaSets</a:t>
            </a:r>
            <a:r>
              <a:rPr lang="en-GB" sz="2100" dirty="0"/>
              <a:t>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enabled migration between different pod versions at a controlled rate.</a:t>
            </a:r>
            <a:br>
              <a:rPr lang="en-GB" sz="2100" dirty="0"/>
            </a:b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 easy rollbacks if the current state of the Deployment is not stable. Each rollback updates the revision of the Deployment.</a:t>
            </a:r>
          </a:p>
        </p:txBody>
      </p:sp>
    </p:spTree>
    <p:extLst>
      <p:ext uri="{BB962C8B-B14F-4D97-AF65-F5344CB8AC3E}">
        <p14:creationId xmlns:p14="http://schemas.microsoft.com/office/powerpoint/2010/main" val="9012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</a:t>
              </a:r>
              <a:endParaRPr lang="da-DK" sz="2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your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Primitives </a:t>
              </a:r>
              <a:r>
                <a:rPr lang="en-US" sz="2000" dirty="0">
                  <a:solidFill>
                    <a:schemeClr val="bg1"/>
                  </a:solidFill>
                </a:rPr>
                <a:t>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49976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K8s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k8s,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5 simple steps   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B5B68E02-41C0-465D-AC50-88C8B48F2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0987" y="1969500"/>
            <a:ext cx="5262767" cy="3508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15959A-585F-4E76-AF9F-A85D7EF3B823}"/>
              </a:ext>
            </a:extLst>
          </p:cNvPr>
          <p:cNvSpPr txBox="1"/>
          <p:nvPr/>
        </p:nvSpPr>
        <p:spPr>
          <a:xfrm>
            <a:off x="738231" y="2189697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/>
              <a:t>Locate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summary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logs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Apply patch to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Ensure broken pod is in desired state</a:t>
            </a:r>
          </a:p>
          <a:p>
            <a:pPr marL="457200" indent="-457200">
              <a:buFont typeface="+mj-lt"/>
              <a:buAutoNum type="arabicPeriod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Feedback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28E48B-4CAB-47B0-98B4-B6732F7224BD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https://forms.office.com/Pages/ResponsePage.aspx?id=ZpSpcwWtIUKfkOcUKqL2wTFclz-gNvpNq3THAj1j3ZxUODk1TjlEWVNJNzUxNjAwTFhGQkQ2VkNTWi4u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Literature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4B176E-36E4-4FC4-ADCE-F3DE3CD0A256}"/>
              </a:ext>
            </a:extLst>
          </p:cNvPr>
          <p:cNvSpPr txBox="1"/>
          <p:nvPr/>
        </p:nvSpPr>
        <p:spPr>
          <a:xfrm>
            <a:off x="1288741" y="1669002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http://kubernetes.io/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https://hackernoon.com/why-and-when-you-should-use-kubernetes-8b50915d97d8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https://medium.com/@tobiasandersen_76887/dfds-ded-k8s-s1e1-9685f38cbaef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https://medium.com/@tobiasandersen_76887/dfds-ded-k8s-s1-e2-6dadce6e8725</a:t>
            </a:r>
          </a:p>
          <a:p>
            <a:endParaRPr lang="da-DK" sz="2100" dirty="0"/>
          </a:p>
          <a:p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51461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1679</Words>
  <Application>Microsoft Office PowerPoint</Application>
  <PresentationFormat>Widescreen</PresentationFormat>
  <Paragraphs>241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DFDS Bold</vt:lpstr>
      <vt:lpstr>Gotham-Light</vt:lpstr>
      <vt:lpstr>DFDS Light</vt:lpstr>
      <vt:lpstr>Arial</vt:lpstr>
      <vt:lpstr>DFDS</vt:lpstr>
      <vt:lpstr>Calibri</vt:lpstr>
      <vt:lpstr>DFDS PowerPoint Template 16_9 logo top</vt:lpstr>
      <vt:lpstr>Kubernetes  Deep Dive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2020-10-22T11:15:03Z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